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1" r:id="rId14"/>
    <p:sldId id="272" r:id="rId15"/>
    <p:sldId id="296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3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7" r:id="rId34"/>
    <p:sldId id="299" r:id="rId35"/>
    <p:sldId id="298" r:id="rId36"/>
    <p:sldId id="291" r:id="rId37"/>
    <p:sldId id="295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5B9BD5"/>
    <a:srgbClr val="082E19"/>
    <a:srgbClr val="021F0E"/>
    <a:srgbClr val="0C2B1E"/>
    <a:srgbClr val="172C20"/>
    <a:srgbClr val="E8E1C3"/>
    <a:srgbClr val="EAE3C5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2020-11-20(Fri)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19-magnetic-properties-atoms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19-magnetic-properties-atoms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C4E51-FCA6-42EF-8F12-5B21F7CF2A46}"/>
              </a:ext>
            </a:extLst>
          </p:cNvPr>
          <p:cNvSpPr txBox="1"/>
          <p:nvPr/>
        </p:nvSpPr>
        <p:spPr>
          <a:xfrm>
            <a:off x="2180492" y="1036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19. Magnetic Properties of Atoms</a:t>
            </a:r>
            <a:endParaRPr lang="ko-KR" altLang="en-US" dirty="0"/>
          </a:p>
        </p:txBody>
      </p:sp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id="{6A3F0E5D-92D5-4BD4-86F8-9575CD5A60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7ECD352-1EEA-43D5-91C5-652D70F65E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15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77480523-46DA-47E0-8E00-0CC33FE531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CA16C-DB8E-48F9-BCD0-74E7E3493594}"/>
              </a:ext>
            </a:extLst>
          </p:cNvPr>
          <p:cNvSpPr txBox="1"/>
          <p:nvPr/>
        </p:nvSpPr>
        <p:spPr>
          <a:xfrm>
            <a:off x="2830135" y="5977825"/>
            <a:ext cx="764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쉽게 설명할 순 없지만 역시 </a:t>
            </a:r>
            <a:r>
              <a:rPr lang="ko-KR" altLang="en-US" sz="3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쿨롱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상호작용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84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548AF1D-50F7-4A8D-9357-4C52FDCF60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4092222-6208-45C3-9698-18E1D2F1B071}"/>
              </a:ext>
            </a:extLst>
          </p:cNvPr>
          <p:cNvSpPr/>
          <p:nvPr/>
        </p:nvSpPr>
        <p:spPr>
          <a:xfrm>
            <a:off x="2673752" y="2639028"/>
            <a:ext cx="5625296" cy="3338797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35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19E00F5B-4F18-487E-B9D3-DEEED2EFEA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006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F6A7590-4749-4192-BF96-23467F52D3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539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548AF1D-50F7-4A8D-9357-4C52FDCF60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FC1D3-DD6C-40B3-A42F-8746D0CED18E}"/>
              </a:ext>
            </a:extLst>
          </p:cNvPr>
          <p:cNvSpPr txBox="1"/>
          <p:nvPr/>
        </p:nvSpPr>
        <p:spPr>
          <a:xfrm>
            <a:off x="2830135" y="5977825"/>
            <a:ext cx="764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ko-KR" altLang="en-US" sz="3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쿨롱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상호작용 아님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. Rule 1+2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sym typeface="Symbol" panose="05050102010706020507" pitchFamily="18" charset="2"/>
              </a:rPr>
              <a:t>Rule 3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52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2DEB26F-2104-4351-B234-49D0C4D200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60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27B84CE-FA5A-4AF2-9BCE-6F10D007BC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5862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5583917-9383-44B7-ABF7-43F923710F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541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5EFFA043-76EC-4DFD-8331-ED191900F2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712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FED905CD-A22D-43FF-A097-9D470E200F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207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B7859F4-EDA0-4962-944D-5F16228893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49B383-83F5-408D-BA70-CA2C0C4A99CB}"/>
              </a:ext>
            </a:extLst>
          </p:cNvPr>
          <p:cNvSpPr txBox="1"/>
          <p:nvPr/>
        </p:nvSpPr>
        <p:spPr>
          <a:xfrm>
            <a:off x="2830135" y="5977825"/>
            <a:ext cx="764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Helmholtz 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자유에너지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3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C21446F-5547-4204-9764-9B62CBE02C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454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C2049FF-B858-4510-BD93-A87AF1B34F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2587625" y="841375"/>
            <a:ext cx="8161338" cy="5778500"/>
          </a:xfrm>
        </p:spPr>
      </p:pic>
    </p:spTree>
    <p:extLst>
      <p:ext uri="{BB962C8B-B14F-4D97-AF65-F5344CB8AC3E}">
        <p14:creationId xmlns:p14="http://schemas.microsoft.com/office/powerpoint/2010/main" val="151650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7645582-3CE7-4850-98E6-8B0E898D76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46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8DC681E-CD89-4BBA-8553-60033A3F5A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8835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75624A3-6896-4B34-9327-1E938B8B1A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848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302CB24-055C-4A68-9230-D059B435B4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83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E651D09-7740-4448-9542-29188F1471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2197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2295848-7871-4C9A-804E-290B35B9F0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5123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3CD0148-DD0A-43CB-A835-0C7381D245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90B7CB-F9A2-416F-A2EC-A8EE5FC6FADB}"/>
              </a:ext>
            </a:extLst>
          </p:cNvPr>
          <p:cNvSpPr txBox="1"/>
          <p:nvPr/>
        </p:nvSpPr>
        <p:spPr>
          <a:xfrm>
            <a:off x="2571635" y="5746300"/>
            <a:ext cx="30729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Cu is </a:t>
            </a:r>
          </a:p>
          <a:p>
            <a:pPr>
              <a:lnSpc>
                <a:spcPct val="80000"/>
              </a:lnSpc>
            </a:pP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diamagnetic!</a:t>
            </a:r>
          </a:p>
        </p:txBody>
      </p:sp>
    </p:spTree>
    <p:extLst>
      <p:ext uri="{BB962C8B-B14F-4D97-AF65-F5344CB8AC3E}">
        <p14:creationId xmlns:p14="http://schemas.microsoft.com/office/powerpoint/2010/main" val="20973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74D2042-87B2-437E-9326-837B3B01A7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1512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55EEB78-8A64-4EDD-988E-3887F149E9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2582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51A57B5-6E80-4524-BB6D-5A43A588B4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355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C7593D2-48D5-4DC4-84E9-14A28F7E94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FB2203A-C249-4B03-9015-8A2F0DDADFAF}"/>
              </a:ext>
            </a:extLst>
          </p:cNvPr>
          <p:cNvSpPr/>
          <p:nvPr/>
        </p:nvSpPr>
        <p:spPr>
          <a:xfrm>
            <a:off x="2754775" y="3020992"/>
            <a:ext cx="7708739" cy="3622876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051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C4E51-FCA6-42EF-8F12-5B21F7CF2A46}"/>
              </a:ext>
            </a:extLst>
          </p:cNvPr>
          <p:cNvSpPr txBox="1"/>
          <p:nvPr/>
        </p:nvSpPr>
        <p:spPr>
          <a:xfrm>
            <a:off x="2180492" y="1036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19. Magnetic Properties of Atoms</a:t>
            </a:r>
            <a:endParaRPr lang="ko-KR" altLang="en-US" dirty="0"/>
          </a:p>
        </p:txBody>
      </p:sp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id="{6A3F0E5D-92D5-4BD4-86F8-9575CD5A60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9327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FED905CD-A22D-43FF-A097-9D470E200F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6871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C7593D2-48D5-4DC4-84E9-14A28F7E94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FB2203A-C249-4B03-9015-8A2F0DDADFAF}"/>
              </a:ext>
            </a:extLst>
          </p:cNvPr>
          <p:cNvSpPr/>
          <p:nvPr/>
        </p:nvSpPr>
        <p:spPr>
          <a:xfrm>
            <a:off x="2931498" y="880175"/>
            <a:ext cx="7708739" cy="2129243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885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DA3BB4B-1BB4-4CFD-8FBE-6D9F60FE84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297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29E3AF0-8FA2-4EFA-B818-A0C0836D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98" y="1034806"/>
            <a:ext cx="77057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8288527-9F60-41FD-8F73-D417CBC1DD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571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F8F9F86-31B8-4C5A-9629-BA9811747A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843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48E2763-0A7B-4EE5-B25C-DE8A51C7BA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274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8B93B52-76DD-435B-AD67-51B44F076E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465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094A069-F749-420A-8AF5-CDDE429CD5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042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02310CE-F1CA-4574-9702-433BF6E3A9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534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3495</TotalTime>
  <Words>34</Words>
  <Application>Microsoft Office PowerPoint</Application>
  <PresentationFormat>와이드스크린</PresentationFormat>
  <Paragraphs>7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3" baseType="lpstr">
      <vt:lpstr>Arial Unicode MS</vt:lpstr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125</cp:revision>
  <dcterms:created xsi:type="dcterms:W3CDTF">2020-08-22T10:57:40Z</dcterms:created>
  <dcterms:modified xsi:type="dcterms:W3CDTF">2020-11-20T01:06:51Z</dcterms:modified>
</cp:coreProperties>
</file>